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60" r:id="rId2"/>
  </p:sldIdLst>
  <p:sldSz cx="9144000" cy="6858000" type="screen4x3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9900"/>
    <a:srgbClr val="009900"/>
    <a:srgbClr val="006600"/>
    <a:srgbClr val="CC3300"/>
    <a:srgbClr val="CC0000"/>
    <a:srgbClr val="FF3399"/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2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7" y="11"/>
            <a:ext cx="2946890" cy="496272"/>
          </a:xfrm>
          <a:prstGeom prst="rect">
            <a:avLst/>
          </a:prstGeom>
        </p:spPr>
        <p:txBody>
          <a:bodyPr vert="horz" lIns="62887" tIns="31445" rIns="62887" bIns="31445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84" y="11"/>
            <a:ext cx="2946890" cy="496272"/>
          </a:xfrm>
          <a:prstGeom prst="rect">
            <a:avLst/>
          </a:prstGeom>
        </p:spPr>
        <p:txBody>
          <a:bodyPr vert="horz" lIns="62887" tIns="31445" rIns="62887" bIns="31445" rtlCol="0"/>
          <a:lstStyle>
            <a:lvl1pPr algn="r">
              <a:defRPr sz="800"/>
            </a:lvl1pPr>
          </a:lstStyle>
          <a:p>
            <a:fld id="{C25E7CF8-DBBC-4F8D-94B0-27DD5BBD9B19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87" tIns="31445" rIns="62887" bIns="314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73" y="4716774"/>
            <a:ext cx="5439410" cy="4468635"/>
          </a:xfrm>
          <a:prstGeom prst="rect">
            <a:avLst/>
          </a:prstGeom>
        </p:spPr>
        <p:txBody>
          <a:bodyPr vert="horz" lIns="62887" tIns="31445" rIns="62887" bIns="3144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7" y="9431355"/>
            <a:ext cx="2946890" cy="496272"/>
          </a:xfrm>
          <a:prstGeom prst="rect">
            <a:avLst/>
          </a:prstGeom>
        </p:spPr>
        <p:txBody>
          <a:bodyPr vert="horz" lIns="62887" tIns="31445" rIns="62887" bIns="31445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84" y="9431355"/>
            <a:ext cx="2946890" cy="496272"/>
          </a:xfrm>
          <a:prstGeom prst="rect">
            <a:avLst/>
          </a:prstGeom>
        </p:spPr>
        <p:txBody>
          <a:bodyPr vert="horz" lIns="62887" tIns="31445" rIns="62887" bIns="31445" rtlCol="0" anchor="b"/>
          <a:lstStyle>
            <a:lvl1pPr algn="r">
              <a:defRPr sz="800"/>
            </a:lvl1pPr>
          </a:lstStyle>
          <a:p>
            <a:fld id="{95C056B4-F2D2-4B0B-9A51-BFFD3EB7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1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056B4-F2D2-4B0B-9A51-BFFD3EB71D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1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BE33CB-C1E1-4FF1-9B55-4063750EAF7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FB0AC89-71C4-4AD8-8A1C-D6C9F87D7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44624"/>
            <a:ext cx="9180512" cy="669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20687"/>
            <a:ext cx="9176929" cy="25545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ja-JP" altLang="en-US" sz="7200" b="1" dirty="0" smtClean="0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ようこそ</a:t>
            </a:r>
            <a:endParaRPr kumimoji="1" lang="ja-JP" altLang="en-US" sz="7200" b="1" dirty="0">
              <a:solidFill>
                <a:srgbClr val="FF99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コスモスのイラスト見本-コスモス・カラフ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78" y="0"/>
            <a:ext cx="2915816" cy="35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コスモスのイラスト見本-コスモス・カラフル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692979" cy="24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-46740" y="4918591"/>
            <a:ext cx="9162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8000" b="1" dirty="0" smtClean="0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体感</a:t>
            </a:r>
            <a:r>
              <a:rPr lang="en-US" altLang="ja-JP" sz="8000" b="1" dirty="0" smtClean="0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Office</a:t>
            </a:r>
            <a:r>
              <a:rPr lang="ja-JP" altLang="en-US" sz="8000" b="1" dirty="0" smtClean="0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 </a:t>
            </a:r>
            <a:endParaRPr kumimoji="1" lang="ja-JP" altLang="en-US" sz="8000" b="1" dirty="0">
              <a:solidFill>
                <a:srgbClr val="FF99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252536" y="3645024"/>
            <a:ext cx="9721080" cy="20882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en-US" altLang="ja-JP" sz="6000" b="1" dirty="0" smtClean="0">
              <a:solidFill>
                <a:srgbClr val="0099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6000" b="1" dirty="0" smtClean="0">
                <a:solidFill>
                  <a:srgbClr val="00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6000" b="1" dirty="0" smtClean="0">
              <a:solidFill>
                <a:srgbClr val="0099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60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194" y="2708920"/>
            <a:ext cx="9090318" cy="1080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4800" b="1" dirty="0" smtClean="0">
                <a:solidFill>
                  <a:srgbClr val="3399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様</a:t>
            </a:r>
            <a:endParaRPr lang="en-US" altLang="ja-JP" sz="4800" b="1" dirty="0" smtClean="0">
              <a:solidFill>
                <a:srgbClr val="3399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endParaRPr lang="en-US" altLang="ja-JP" sz="4000" b="1" dirty="0" smtClean="0">
              <a:solidFill>
                <a:srgbClr val="3399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ja-JP" altLang="en-US" sz="4000" b="1" dirty="0" smtClean="0">
                <a:solidFill>
                  <a:srgbClr val="00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4000" b="1" dirty="0" smtClean="0">
              <a:solidFill>
                <a:srgbClr val="0099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40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1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チュール">
  <a:themeElements>
    <a:clrScheme name="クチュール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フォーマル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クチュール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692</TotalTime>
  <Words>5</Words>
  <Application>Microsoft Office PowerPoint</Application>
  <PresentationFormat>画面に合わせる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クチュール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　栄美</dc:creator>
  <cp:lastModifiedBy>Windows ユーザー</cp:lastModifiedBy>
  <cp:revision>68</cp:revision>
  <cp:lastPrinted>2019-02-22T00:45:03Z</cp:lastPrinted>
  <dcterms:created xsi:type="dcterms:W3CDTF">2015-01-09T04:19:18Z</dcterms:created>
  <dcterms:modified xsi:type="dcterms:W3CDTF">2019-02-22T05:55:50Z</dcterms:modified>
</cp:coreProperties>
</file>